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8" r:id="rId39"/>
    <p:sldId id="309" r:id="rId40"/>
    <p:sldId id="313" r:id="rId41"/>
    <p:sldId id="310" r:id="rId42"/>
    <p:sldId id="320" r:id="rId43"/>
    <p:sldId id="317" r:id="rId44"/>
    <p:sldId id="321" r:id="rId45"/>
    <p:sldId id="322" r:id="rId46"/>
    <p:sldId id="311" r:id="rId47"/>
    <p:sldId id="314" r:id="rId48"/>
    <p:sldId id="316" r:id="rId49"/>
    <p:sldId id="312" r:id="rId50"/>
    <p:sldId id="315" r:id="rId51"/>
    <p:sldId id="324" r:id="rId52"/>
    <p:sldId id="325" r:id="rId53"/>
    <p:sldId id="328" r:id="rId54"/>
    <p:sldId id="327" r:id="rId55"/>
    <p:sldId id="319" r:id="rId56"/>
    <p:sldId id="323" r:id="rId57"/>
    <p:sldId id="326" r:id="rId58"/>
    <p:sldId id="302" r:id="rId59"/>
    <p:sldId id="303" r:id="rId60"/>
    <p:sldId id="305" r:id="rId61"/>
    <p:sldId id="304" r:id="rId62"/>
    <p:sldId id="306" r:id="rId63"/>
    <p:sldId id="307" r:id="rId64"/>
    <p:sldId id="296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8" d="100"/>
          <a:sy n="9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09.emf"/><Relationship Id="rId9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5" Type="http://schemas.openxmlformats.org/officeDocument/2006/relationships/image" Target="../media/image98.emf"/><Relationship Id="rId6" Type="http://schemas.openxmlformats.org/officeDocument/2006/relationships/image" Target="../media/image114.emf"/><Relationship Id="rId7" Type="http://schemas.openxmlformats.org/officeDocument/2006/relationships/image" Target="../media/image115.emf"/><Relationship Id="rId8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5" Type="http://schemas.openxmlformats.org/officeDocument/2006/relationships/image" Target="../media/image121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field. Show for each possible outcome for X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67765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feature functions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535086" y="2803744"/>
            <a:ext cx="4171616" cy="40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sample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is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 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22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9"/>
            <a:ext cx="7800150" cy="3926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Given a sample from the Schmidt Small MRF: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Find an optimal set of parameters     under the standard parameterization.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Using      and all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in the sample compute</a:t>
            </a:r>
          </a:p>
          <a:p>
            <a:pPr marL="457200" lvl="1" indent="0"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2"/>
            <a:r>
              <a:rPr lang="en-US" sz="1800" dirty="0" smtClean="0">
                <a:latin typeface="Times New Roman"/>
                <a:cs typeface="Times New Roman"/>
              </a:rPr>
              <a:t>Note, for this we’ll need a     .  I.E. we’ll have to propagate the network.  Use an inference function in CRF to do this and get the partition function.  </a:t>
            </a:r>
            <a:endParaRPr lang="en-US" sz="1800" dirty="0" smtClean="0">
              <a:latin typeface="Times New Roman"/>
              <a:cs typeface="Times New Roman"/>
            </a:endParaRPr>
          </a:p>
          <a:p>
            <a:pPr marL="914400" lvl="2" indent="0">
              <a:buNone/>
            </a:pPr>
            <a:endParaRPr lang="en-US" sz="18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c. Using the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of the optimized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 compute 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r>
              <a:rPr lang="en-US" sz="2000" dirty="0" smtClean="0">
                <a:latin typeface="Times New Roman"/>
                <a:cs typeface="Times New Roman"/>
              </a:rPr>
              <a:t>Using all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in the sample compute                   and compare to </a:t>
            </a:r>
            <a:r>
              <a:rPr lang="en-US" sz="2000" dirty="0" smtClean="0">
                <a:latin typeface="Times New Roman"/>
                <a:cs typeface="Times New Roman"/>
              </a:rPr>
              <a:t>b and c.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89" y="794752"/>
            <a:ext cx="127128" cy="234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64" y="1469471"/>
            <a:ext cx="127128" cy="234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89" y="4138394"/>
            <a:ext cx="1022626" cy="35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8" y="2172117"/>
            <a:ext cx="154216" cy="215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5067" y="1260932"/>
            <a:ext cx="3263027" cy="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8941" y="3777863"/>
            <a:ext cx="727229" cy="3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17284</TotalTime>
  <Words>6384</Words>
  <Application>Microsoft Macintosh PowerPoint</Application>
  <PresentationFormat>On-screen Show (4:3)</PresentationFormat>
  <Paragraphs>693</Paragraphs>
  <Slides>64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208</cp:revision>
  <cp:lastPrinted>2018-06-12T22:24:21Z</cp:lastPrinted>
  <dcterms:created xsi:type="dcterms:W3CDTF">2018-06-02T00:44:21Z</dcterms:created>
  <dcterms:modified xsi:type="dcterms:W3CDTF">2018-06-18T01:24:23Z</dcterms:modified>
</cp:coreProperties>
</file>